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9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CF1FB-3FD0-0DB5-B940-E6EB264F1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6D56F1-3FC4-EC4D-3E4E-0441802D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40CD1C-6AB9-BEFF-CD09-25CC2F73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E93289-D29B-D3B7-3B78-B0DB8DE1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910A4B-1351-9AC1-3E73-5630D14F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95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51BCB8-BDC4-77C2-FC47-69D0D513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B65537B-1F62-7196-D7F1-F24A0E5F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FBE4D9-40DE-C746-9A93-C3073884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6350D0-0967-BEDA-0FF9-526631E1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9095CF-8A35-A0AC-B440-08459579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11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19A50CA-C9F8-89C2-0726-CC8D2B952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BA5C800-F14E-4AC8-7D4C-1C879C396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D01D51-5C3A-A141-358D-D1ECFB5F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40C660-61C2-DEB4-5C31-2B3BC588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DE45D7-796F-298E-E130-AF5ECF95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0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AB71A3-918E-F309-EDE5-E0F9A9E3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DCD451-8BCA-2535-4453-3C23F97E7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7C2983-5322-28B7-6BB4-183816A1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0F8289-3711-87CA-4DD9-13F20BF9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D3F0C7-1AA8-585B-8A23-3578172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26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AD09AD-217B-83D1-FEBD-A3719AF6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D61D1C-61CF-167B-BD7F-6B115D0E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0F1050-D497-38EB-C396-E119793F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34880C-C46E-0EEE-9C63-9FAB070C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E9BD65-554D-524D-4F2B-B4704CAC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54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5C3DB-710A-AA96-2013-5C85D865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665CA3-B035-C80F-1BC1-88CBD79BC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161B29-8F9C-E81F-362E-E76088AE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AE63F1-68EB-3FA5-61A9-B28FD280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1C538F-154A-7AA4-3831-3B5FABF1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DE276C-BBD1-B0F0-7264-C33D6386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02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F633F-08A1-DFFC-C139-D7CE825B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3D1154-D4C4-BDAE-69EF-B3126FB5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E5C5A5-4679-CB73-DC9E-7E0756271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B268026-E5D6-CA76-7385-BEF956C6B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EA949A3-E42E-D78E-93A2-2E1092435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934457-707E-71A0-E4F8-E4949DCA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7ABC16-8114-DE7C-AF17-1F70DA5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69FEE8E-8768-20FE-9D37-EBD77BCD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89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17FC1D-9BE8-1184-FD1C-EB9AB959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681260B-9A57-E23B-45F0-FBABC6E1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F78521-51E3-23AE-0A77-70A53C8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991EA7-0D82-56D4-D56F-1426FB01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10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E17D82-4D77-28CA-8D15-53FE21C8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43C4F53-7D8C-B1E8-C971-FCFCD4B0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AE31D2-0DD6-FB3E-9618-012FAB44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28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8FFB-B002-0474-C29B-89516870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D24018-0E2A-574C-0048-E7D9FBBCA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B736FB-0987-31F2-A0C9-67084D05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75FE2E-EF10-EC1A-D2DF-53AF6138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AE3E3E7-609B-4DC5-D892-ED33D7C6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BE27B8-7FB1-D0B4-B12E-2437B72E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95CF2-B1DC-5379-A0CA-DA34002A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3D1C8BB-1DE1-7D28-4DB8-2EBD3765C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73697D-CDB0-546D-341E-DF75DB7D5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0D5558-F44E-AC6C-A146-D6874BCB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36E25C-6DA8-DF53-CE57-FAFE07D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1094B7-8D5E-16FF-4360-BBAAE133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6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C76E301-F499-3FFD-C279-C5D06BEB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8373BF-F5F9-2132-26F8-D31C9490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FD94D6-61A5-992C-D793-F4B5CEBEB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9514FE-2B27-8962-4526-F368E8F0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ED8F52-E638-3643-EC36-E40B48C73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1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vuode, sisä, henkilö&#10;&#10;Kuvaus luotu automaattisesti">
            <a:extLst>
              <a:ext uri="{FF2B5EF4-FFF2-40B4-BE49-F238E27FC236}">
                <a16:creationId xmlns:a16="http://schemas.microsoft.com/office/drawing/2014/main" id="{52F10750-801F-BDB8-70AA-FC01705BF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"/>
            <a:ext cx="12192000" cy="68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8A707D4-698F-F297-DEAD-B5CA2808E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"/>
            <a:ext cx="12192000" cy="68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0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DE6A8AB-6F47-AC83-A88E-51EDED7B9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"/>
            <a:ext cx="12192000" cy="68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853F122-82D0-A53F-92A6-845A25701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2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3837A7D-2472-1FBD-F10A-FFFDD40D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"/>
            <a:ext cx="12192000" cy="68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vuode, sisä, henkilö, alushousut&#10;&#10;Kuvaus luotu automaattisesti">
            <a:extLst>
              <a:ext uri="{FF2B5EF4-FFF2-40B4-BE49-F238E27FC236}">
                <a16:creationId xmlns:a16="http://schemas.microsoft.com/office/drawing/2014/main" id="{8BD8BCA1-F714-82E4-A97F-ADCA90D80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Laajakuva</PresentationFormat>
  <Paragraphs>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Vuorio Mira</dc:creator>
  <cp:lastModifiedBy>Vuorio Mira</cp:lastModifiedBy>
  <cp:revision>2</cp:revision>
  <dcterms:created xsi:type="dcterms:W3CDTF">2023-01-17T06:43:39Z</dcterms:created>
  <dcterms:modified xsi:type="dcterms:W3CDTF">2023-01-17T06:56:08Z</dcterms:modified>
</cp:coreProperties>
</file>